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4"/>
  </p:notesMasterIdLst>
  <p:sldIdLst>
    <p:sldId id="256" r:id="rId2"/>
    <p:sldId id="297" r:id="rId3"/>
    <p:sldId id="298" r:id="rId4"/>
    <p:sldId id="299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7" r:id="rId13"/>
  </p:sldIdLst>
  <p:sldSz cx="9144000" cy="5143500" type="screen16x9"/>
  <p:notesSz cx="6858000" cy="9144000"/>
  <p:embeddedFontLst>
    <p:embeddedFont>
      <p:font typeface="Advent Pro Light" panose="020B0604020202020204" charset="0"/>
      <p:regular r:id="rId15"/>
      <p:bold r:id="rId16"/>
    </p:embeddedFont>
    <p:embeddedFont>
      <p:font typeface="Anton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Fira Sans Condensed Light" panose="020B0604020202020204" charset="0"/>
      <p:regular r:id="rId22"/>
      <p:bold r:id="rId23"/>
      <p:italic r:id="rId24"/>
      <p:boldItalic r:id="rId25"/>
    </p:embeddedFont>
    <p:embeddedFont>
      <p:font typeface="Rajdhani" panose="020B0604020202020204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C1019B4-3109-472D-9D71-00A85E1168A0}">
  <a:tblStyle styleId="{2C1019B4-3109-472D-9D71-00A85E1168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65abef0139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65abef0139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4047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65abef0139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65abef0139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0645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7641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2334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7245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2986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0670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7892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08a6ee8a1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08a6ee8a1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2139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65abef0139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65abef0139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2780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65abef0139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65abef0139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8675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subTitle" idx="1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title" idx="2" hasCustomPrompt="1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6" r:id="rId4"/>
    <p:sldLayoutId id="2147483659" r:id="rId5"/>
    <p:sldLayoutId id="2147483666" r:id="rId6"/>
    <p:sldLayoutId id="214748366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nzarra/Seminario.git?fbclid=IwAR0w_WmYeEFxlGPbikepBRlPMlSYoCNrOtWQAYn4m64i-jqpSxYlI5qr1WY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234669" y="977623"/>
            <a:ext cx="64008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6400" dirty="0">
                <a:latin typeface="Times New Roman" panose="02020603050405020304" pitchFamily="18" charset="0"/>
                <a:ea typeface="Rajdhani"/>
                <a:cs typeface="Times New Roman" panose="02020603050405020304" pitchFamily="18" charset="0"/>
                <a:sym typeface="Rajdhani"/>
              </a:rPr>
              <a:t>Boas práticas em múltiplos ecrãs</a:t>
            </a:r>
            <a:endParaRPr sz="6400" dirty="0">
              <a:latin typeface="Times New Roman" panose="02020603050405020304" pitchFamily="18" charset="0"/>
              <a:ea typeface="Rajdhani"/>
              <a:cs typeface="Times New Roman" panose="02020603050405020304" pitchFamily="18" charset="0"/>
              <a:sym typeface="Rajdhani"/>
            </a:endParaRPr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 panose="02020603050405020304" pitchFamily="18" charset="0"/>
                <a:ea typeface="Fira Sans Condensed Light"/>
                <a:cs typeface="Times New Roman" panose="02020603050405020304" pitchFamily="18" charset="0"/>
                <a:sym typeface="Fira Sans Condensed Light"/>
              </a:rPr>
              <a:t>Seminário 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b="1" dirty="0">
              <a:latin typeface="Times New Roman" panose="02020603050405020304" pitchFamily="18" charset="0"/>
              <a:ea typeface="Fira Sans Condensed Light"/>
              <a:cs typeface="Times New Roman" panose="02020603050405020304" pitchFamily="18" charset="0"/>
              <a:sym typeface="Fira Sans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 panose="02020603050405020304" pitchFamily="18" charset="0"/>
                <a:ea typeface="Fira Sans Condensed Light"/>
                <a:cs typeface="Times New Roman" panose="02020603050405020304" pitchFamily="18" charset="0"/>
                <a:sym typeface="Fira Sans Condensed Light"/>
              </a:rPr>
              <a:t>André Pedro nº1011418</a:t>
            </a:r>
            <a:endParaRPr b="1" dirty="0">
              <a:latin typeface="Times New Roman" panose="02020603050405020304" pitchFamily="18" charset="0"/>
              <a:ea typeface="Fira Sans Condensed Light"/>
              <a:cs typeface="Times New Roman" panose="02020603050405020304" pitchFamily="18" charset="0"/>
              <a:sym typeface="Fira Sans Condensed Light"/>
            </a:endParaRPr>
          </a:p>
        </p:txBody>
      </p:sp>
      <p:pic>
        <p:nvPicPr>
          <p:cNvPr id="6" name="Picture 2" descr="IPG - Politécnico da Guarda">
            <a:extLst>
              <a:ext uri="{FF2B5EF4-FFF2-40B4-BE49-F238E27FC236}">
                <a16:creationId xmlns:a16="http://schemas.microsoft.com/office/drawing/2014/main" id="{D992B499-6CE5-4E5A-AE85-4122121B6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276"/>
            <a:ext cx="736375" cy="104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3"/>
          <p:cNvSpPr txBox="1">
            <a:spLocks noGrp="1"/>
          </p:cNvSpPr>
          <p:nvPr>
            <p:ph type="title"/>
          </p:nvPr>
        </p:nvSpPr>
        <p:spPr>
          <a:xfrm>
            <a:off x="776644" y="35959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tv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Como mudar canal da smart TV com o celular | Dicas e Tutoriais | TechTudo">
            <a:extLst>
              <a:ext uri="{FF2B5EF4-FFF2-40B4-BE49-F238E27FC236}">
                <a16:creationId xmlns:a16="http://schemas.microsoft.com/office/drawing/2014/main" id="{A488D854-5BCA-4C3C-9274-FD478EEA8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045" y="1122601"/>
            <a:ext cx="3908748" cy="260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BD41176E-AB0A-4C98-AC83-FC30957CF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00" y="2176504"/>
            <a:ext cx="4635388" cy="2607406"/>
          </a:xfrm>
          <a:prstGeom prst="rect">
            <a:avLst/>
          </a:prstGeom>
        </p:spPr>
      </p:pic>
      <p:pic>
        <p:nvPicPr>
          <p:cNvPr id="7" name="Picture 2" descr="IPG - Politécnico da Guarda">
            <a:extLst>
              <a:ext uri="{FF2B5EF4-FFF2-40B4-BE49-F238E27FC236}">
                <a16:creationId xmlns:a16="http://schemas.microsoft.com/office/drawing/2014/main" id="{1FE51AAE-705C-4DCC-9C1D-103596FFF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276"/>
            <a:ext cx="736375" cy="104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0243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3"/>
          <p:cNvSpPr txBox="1">
            <a:spLocks noGrp="1"/>
          </p:cNvSpPr>
          <p:nvPr>
            <p:ph type="title"/>
          </p:nvPr>
        </p:nvSpPr>
        <p:spPr>
          <a:xfrm>
            <a:off x="720000" y="36262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Apps para carros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10 apps para quem gosta de carros">
            <a:extLst>
              <a:ext uri="{FF2B5EF4-FFF2-40B4-BE49-F238E27FC236}">
                <a16:creationId xmlns:a16="http://schemas.microsoft.com/office/drawing/2014/main" id="{AB3C225D-A030-49E1-B7EC-80C92BE468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2"/>
          <a:stretch/>
        </p:blipFill>
        <p:spPr bwMode="auto">
          <a:xfrm>
            <a:off x="97105" y="1345553"/>
            <a:ext cx="4668775" cy="245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ord equipa carros com apps para facilitar vida dos motoristas | TI INSIDE  Online">
            <a:extLst>
              <a:ext uri="{FF2B5EF4-FFF2-40B4-BE49-F238E27FC236}">
                <a16:creationId xmlns:a16="http://schemas.microsoft.com/office/drawing/2014/main" id="{A7421E1D-80AE-421B-BBD9-3CB3799B5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589" y="2685038"/>
            <a:ext cx="4037926" cy="226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PG - Politécnico da Guarda">
            <a:extLst>
              <a:ext uri="{FF2B5EF4-FFF2-40B4-BE49-F238E27FC236}">
                <a16:creationId xmlns:a16="http://schemas.microsoft.com/office/drawing/2014/main" id="{D4F6E001-F434-41D0-8BB0-8435A158B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625" y="0"/>
            <a:ext cx="736375" cy="104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734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2864579" y="1017790"/>
            <a:ext cx="3674475" cy="8218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Parte prática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1683144" y="2298138"/>
            <a:ext cx="5915968" cy="11156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 b="1" i="0" u="sng" dirty="0">
                <a:solidFill>
                  <a:schemeClr val="tx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https://github.com/manzarra/Seminario.git</a:t>
            </a:r>
            <a:endParaRPr sz="24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7" name="Google Shape;137;p27"/>
          <p:cNvCxnSpPr>
            <a:cxnSpLocks/>
          </p:cNvCxnSpPr>
          <p:nvPr/>
        </p:nvCxnSpPr>
        <p:spPr>
          <a:xfrm>
            <a:off x="3811338" y="1916584"/>
            <a:ext cx="1716908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7" name="Picture 2" descr="IPG - Politécnico da Guarda">
            <a:extLst>
              <a:ext uri="{FF2B5EF4-FFF2-40B4-BE49-F238E27FC236}">
                <a16:creationId xmlns:a16="http://schemas.microsoft.com/office/drawing/2014/main" id="{03D1AA66-799B-4B7A-A4D4-A94EE1099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625" y="0"/>
            <a:ext cx="736375" cy="104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776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amsung DeX | Apps e Serviços | Samsung Portugal">
            <a:extLst>
              <a:ext uri="{FF2B5EF4-FFF2-40B4-BE49-F238E27FC236}">
                <a16:creationId xmlns:a16="http://schemas.microsoft.com/office/drawing/2014/main" id="{55D135FB-1B87-44D6-8E1C-CC5CECD3D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340" y="798234"/>
            <a:ext cx="5879472" cy="3307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PG - Politécnico da Guarda">
            <a:extLst>
              <a:ext uri="{FF2B5EF4-FFF2-40B4-BE49-F238E27FC236}">
                <a16:creationId xmlns:a16="http://schemas.microsoft.com/office/drawing/2014/main" id="{EC513C01-68CC-423E-9684-BF055EC72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276"/>
            <a:ext cx="736375" cy="104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000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352892" y="784928"/>
            <a:ext cx="4219108" cy="2994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PT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Usar </a:t>
            </a:r>
            <a:r>
              <a:rPr lang="pt-PT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Constraint</a:t>
            </a:r>
            <a:r>
              <a:rPr lang="pt-PT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PT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Layout</a:t>
            </a:r>
            <a:r>
              <a:rPr lang="pt-PT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ou </a:t>
            </a:r>
            <a:r>
              <a:rPr lang="pt-PT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Recycler View</a:t>
            </a:r>
            <a:r>
              <a:rPr lang="pt-PT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b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dirty="0"/>
          </a:p>
        </p:txBody>
      </p:sp>
      <p:cxnSp>
        <p:nvCxnSpPr>
          <p:cNvPr id="177" name="Google Shape;177;p30"/>
          <p:cNvCxnSpPr>
            <a:cxnSpLocks/>
          </p:cNvCxnSpPr>
          <p:nvPr/>
        </p:nvCxnSpPr>
        <p:spPr>
          <a:xfrm>
            <a:off x="243058" y="663548"/>
            <a:ext cx="3786775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BA71BE50-19DD-4ABD-B833-437A3F46CFF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137" y="815779"/>
            <a:ext cx="5963954" cy="397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2" descr="IPG - Politécnico da Guarda">
            <a:extLst>
              <a:ext uri="{FF2B5EF4-FFF2-40B4-BE49-F238E27FC236}">
                <a16:creationId xmlns:a16="http://schemas.microsoft.com/office/drawing/2014/main" id="{0BBA19FE-14EB-49B2-A020-9D15B0AB2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625" y="0"/>
            <a:ext cx="736375" cy="104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132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4164240" y="784928"/>
            <a:ext cx="4923115" cy="22657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PT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Usar </a:t>
            </a:r>
            <a:r>
              <a:rPr lang="pt-PT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Layouts</a:t>
            </a:r>
            <a:r>
              <a:rPr lang="pt-PT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alternativos</a:t>
            </a:r>
            <a:b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dirty="0"/>
          </a:p>
        </p:txBody>
      </p:sp>
      <p:cxnSp>
        <p:nvCxnSpPr>
          <p:cNvPr id="177" name="Google Shape;177;p30"/>
          <p:cNvCxnSpPr>
            <a:cxnSpLocks/>
          </p:cNvCxnSpPr>
          <p:nvPr/>
        </p:nvCxnSpPr>
        <p:spPr>
          <a:xfrm>
            <a:off x="5357225" y="558352"/>
            <a:ext cx="3786775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930F0010-E521-455B-91FA-CA0EDA08AB9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982" y="1011504"/>
            <a:ext cx="6886446" cy="368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 descr="IPG - Politécnico da Guarda">
            <a:extLst>
              <a:ext uri="{FF2B5EF4-FFF2-40B4-BE49-F238E27FC236}">
                <a16:creationId xmlns:a16="http://schemas.microsoft.com/office/drawing/2014/main" id="{8407D9E5-1D37-4C4F-BDCB-7D04DCCA9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276"/>
            <a:ext cx="736375" cy="104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236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-1354527" y="815779"/>
            <a:ext cx="4219108" cy="2994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PT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Usar </a:t>
            </a:r>
            <a:r>
              <a:rPr lang="pt-PT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nine</a:t>
            </a:r>
            <a:r>
              <a:rPr lang="pt-PT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pt-PT" sz="1800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patch</a:t>
            </a:r>
            <a:r>
              <a:rPr lang="pt-PT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bitmaps</a:t>
            </a:r>
            <a:b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dirty="0"/>
          </a:p>
        </p:txBody>
      </p:sp>
      <p:cxnSp>
        <p:nvCxnSpPr>
          <p:cNvPr id="177" name="Google Shape;177;p30"/>
          <p:cNvCxnSpPr>
            <a:cxnSpLocks/>
          </p:cNvCxnSpPr>
          <p:nvPr/>
        </p:nvCxnSpPr>
        <p:spPr>
          <a:xfrm>
            <a:off x="243058" y="663548"/>
            <a:ext cx="3786775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16B43084-4B22-4240-8C6D-C448135288C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983" y="971026"/>
            <a:ext cx="4508034" cy="3778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2" descr="IPG - Politécnico da Guarda">
            <a:extLst>
              <a:ext uri="{FF2B5EF4-FFF2-40B4-BE49-F238E27FC236}">
                <a16:creationId xmlns:a16="http://schemas.microsoft.com/office/drawing/2014/main" id="{425BB10D-5EDE-4CED-BD21-7CD771227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625" y="0"/>
            <a:ext cx="736375" cy="104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20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3746613" y="906308"/>
            <a:ext cx="5397387" cy="2103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PT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Providenciar múltiplas versões do mesmo bitmap</a:t>
            </a:r>
            <a:b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dirty="0"/>
          </a:p>
        </p:txBody>
      </p:sp>
      <p:cxnSp>
        <p:nvCxnSpPr>
          <p:cNvPr id="177" name="Google Shape;177;p30"/>
          <p:cNvCxnSpPr>
            <a:cxnSpLocks/>
          </p:cNvCxnSpPr>
          <p:nvPr/>
        </p:nvCxnSpPr>
        <p:spPr>
          <a:xfrm>
            <a:off x="5357225" y="558352"/>
            <a:ext cx="3786775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54ED315E-149F-48E9-8637-C9E647A042D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853" y="1233692"/>
            <a:ext cx="7218219" cy="3289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 descr="IPG - Politécnico da Guarda">
            <a:extLst>
              <a:ext uri="{FF2B5EF4-FFF2-40B4-BE49-F238E27FC236}">
                <a16:creationId xmlns:a16="http://schemas.microsoft.com/office/drawing/2014/main" id="{36450604-F296-41FE-8F50-116BB9933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092"/>
            <a:ext cx="736375" cy="104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444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>
            <a:spLocks noGrp="1"/>
          </p:cNvSpPr>
          <p:nvPr>
            <p:ph type="title"/>
          </p:nvPr>
        </p:nvSpPr>
        <p:spPr>
          <a:xfrm>
            <a:off x="-1079398" y="1018080"/>
            <a:ext cx="4219108" cy="2994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PT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Usar imagens vetoriais</a:t>
            </a:r>
            <a:b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pt-P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dirty="0"/>
          </a:p>
        </p:txBody>
      </p:sp>
      <p:cxnSp>
        <p:nvCxnSpPr>
          <p:cNvPr id="177" name="Google Shape;177;p30"/>
          <p:cNvCxnSpPr>
            <a:cxnSpLocks/>
          </p:cNvCxnSpPr>
          <p:nvPr/>
        </p:nvCxnSpPr>
        <p:spPr>
          <a:xfrm>
            <a:off x="243058" y="663548"/>
            <a:ext cx="3786775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FCCD99F2-2AE6-45C5-A94D-502C52733D3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452" y="842228"/>
            <a:ext cx="5283380" cy="3843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 descr="IPG - Politécnico da Guarda">
            <a:extLst>
              <a:ext uri="{FF2B5EF4-FFF2-40B4-BE49-F238E27FC236}">
                <a16:creationId xmlns:a16="http://schemas.microsoft.com/office/drawing/2014/main" id="{3E57F14B-3511-4ED4-8D7F-442713BF7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625" y="0"/>
            <a:ext cx="736375" cy="104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4431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3"/>
          <p:cNvSpPr txBox="1">
            <a:spLocks noGrp="1"/>
          </p:cNvSpPr>
          <p:nvPr>
            <p:ph type="title"/>
          </p:nvPr>
        </p:nvSpPr>
        <p:spPr>
          <a:xfrm>
            <a:off x="720000" y="22660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Smartwatch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app wear os Shop Clothing &amp; Shoes Online">
            <a:extLst>
              <a:ext uri="{FF2B5EF4-FFF2-40B4-BE49-F238E27FC236}">
                <a16:creationId xmlns:a16="http://schemas.microsoft.com/office/drawing/2014/main" id="{8B4AD9DF-97AE-4AF9-88D7-7225E20A4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35" y="946768"/>
            <a:ext cx="4019465" cy="267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5 must-have apps for your Android Smartwatch | Business Insider India">
            <a:extLst>
              <a:ext uri="{FF2B5EF4-FFF2-40B4-BE49-F238E27FC236}">
                <a16:creationId xmlns:a16="http://schemas.microsoft.com/office/drawing/2014/main" id="{B34DD0B4-EF51-4D1C-BE59-E7F402EE2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080" y="2211655"/>
            <a:ext cx="3509920" cy="263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PG - Politécnico da Guarda">
            <a:extLst>
              <a:ext uri="{FF2B5EF4-FFF2-40B4-BE49-F238E27FC236}">
                <a16:creationId xmlns:a16="http://schemas.microsoft.com/office/drawing/2014/main" id="{AFEB22D7-2B1B-4360-9284-AB378A5C0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625" y="0"/>
            <a:ext cx="736375" cy="104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962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3"/>
          <p:cNvSpPr txBox="1">
            <a:spLocks noGrp="1"/>
          </p:cNvSpPr>
          <p:nvPr>
            <p:ph type="title"/>
          </p:nvPr>
        </p:nvSpPr>
        <p:spPr>
          <a:xfrm>
            <a:off x="720000" y="36262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Tablets </a:t>
            </a:r>
            <a:r>
              <a:rPr lang="pt-PT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  <a:r>
              <a:rPr lang="pt-PT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smartphone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Oh How Pinteresting! Introducing Pinterest for Android, iPhone and iPad -  Design Confidential">
            <a:extLst>
              <a:ext uri="{FF2B5EF4-FFF2-40B4-BE49-F238E27FC236}">
                <a16:creationId xmlns:a16="http://schemas.microsoft.com/office/drawing/2014/main" id="{7F180236-4A9A-40DA-B52B-9B69AD3D57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7" t="5870" r="3399"/>
          <a:stretch/>
        </p:blipFill>
        <p:spPr bwMode="auto">
          <a:xfrm>
            <a:off x="331773" y="1544062"/>
            <a:ext cx="4001450" cy="305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2039D04B-4D17-434F-8688-56060A602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134" y="1544062"/>
            <a:ext cx="3939765" cy="3058790"/>
          </a:xfrm>
          <a:prstGeom prst="rect">
            <a:avLst/>
          </a:prstGeom>
        </p:spPr>
      </p:pic>
      <p:pic>
        <p:nvPicPr>
          <p:cNvPr id="7" name="Picture 2" descr="IPG - Politécnico da Guarda">
            <a:extLst>
              <a:ext uri="{FF2B5EF4-FFF2-40B4-BE49-F238E27FC236}">
                <a16:creationId xmlns:a16="http://schemas.microsoft.com/office/drawing/2014/main" id="{0ED8C7F4-437A-42F6-806A-2ACA33C68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625" y="17743"/>
            <a:ext cx="736375" cy="104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612352"/>
      </p:ext>
    </p:extLst>
  </p:cSld>
  <p:clrMapOvr>
    <a:masterClrMapping/>
  </p:clrMapOvr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64</Words>
  <Application>Microsoft Office PowerPoint</Application>
  <PresentationFormat>Apresentação no Ecrã (16:9)</PresentationFormat>
  <Paragraphs>15</Paragraphs>
  <Slides>12</Slides>
  <Notes>12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12</vt:i4>
      </vt:variant>
    </vt:vector>
  </HeadingPairs>
  <TitlesOfParts>
    <vt:vector size="20" baseType="lpstr">
      <vt:lpstr>Calibri</vt:lpstr>
      <vt:lpstr>Advent Pro Light</vt:lpstr>
      <vt:lpstr>Rajdhani</vt:lpstr>
      <vt:lpstr>Fira Sans Condensed Light</vt:lpstr>
      <vt:lpstr>Anton</vt:lpstr>
      <vt:lpstr>Times New Roman</vt:lpstr>
      <vt:lpstr>Arial</vt:lpstr>
      <vt:lpstr>Ai Tech Agency by Slidesgo</vt:lpstr>
      <vt:lpstr>Boas práticas em múltiplos ecrãs</vt:lpstr>
      <vt:lpstr>Apresentação do PowerPoint</vt:lpstr>
      <vt:lpstr>Usar Constraint Layout ou Recycler View  </vt:lpstr>
      <vt:lpstr>Usar Layouts alternativos  </vt:lpstr>
      <vt:lpstr>Usar nine-patch bitmaps  </vt:lpstr>
      <vt:lpstr>Providenciar múltiplas versões do mesmo bitmap   </vt:lpstr>
      <vt:lpstr>Usar imagens vetoriais   </vt:lpstr>
      <vt:lpstr>Smartwatch</vt:lpstr>
      <vt:lpstr>Tablets vs smartphone</vt:lpstr>
      <vt:lpstr>Smart tv</vt:lpstr>
      <vt:lpstr>Apps para carros</vt:lpstr>
      <vt:lpstr>Parte prática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Boas práticas em múltiplos ecrãs</dc:title>
  <dc:creator>Adriana Cunha</dc:creator>
  <cp:lastModifiedBy>Adriana Filipa Gomes Da Cunha</cp:lastModifiedBy>
  <cp:revision>6</cp:revision>
  <dcterms:modified xsi:type="dcterms:W3CDTF">2021-01-29T18:03:38Z</dcterms:modified>
</cp:coreProperties>
</file>